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0" r:id="rId2"/>
    <p:sldId id="256" r:id="rId3"/>
    <p:sldId id="257" r:id="rId4"/>
    <p:sldId id="260" r:id="rId5"/>
    <p:sldId id="258" r:id="rId6"/>
    <p:sldId id="259" r:id="rId7"/>
    <p:sldId id="261" r:id="rId8"/>
    <p:sldId id="267" r:id="rId9"/>
    <p:sldId id="262" r:id="rId10"/>
    <p:sldId id="263" r:id="rId11"/>
    <p:sldId id="264" r:id="rId12"/>
    <p:sldId id="265" r:id="rId13"/>
    <p:sldId id="268" r:id="rId14"/>
    <p:sldId id="266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3042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7676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06940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824974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791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80641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611581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67847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7298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655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5713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7705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3627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95322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7290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1504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1822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CAF46E3-782E-4BD0-8586-CE8995A808CC}" type="datetimeFigureOut">
              <a:rPr lang="en-IN" smtClean="0"/>
              <a:t>25-04-2023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29B7175D-0A0F-43E4-9A34-1D70DC4B68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17632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28DB8A-80E9-B8E8-2D80-B258C4EC89D9}"/>
              </a:ext>
            </a:extLst>
          </p:cNvPr>
          <p:cNvSpPr txBox="1"/>
          <p:nvPr/>
        </p:nvSpPr>
        <p:spPr>
          <a:xfrm>
            <a:off x="2545976" y="1434352"/>
            <a:ext cx="69386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Blackadder ITC" panose="04020505051007020D02" pitchFamily="82" charset="0"/>
              </a:rPr>
              <a:t>Unfolding the Freedom 251 scam: A pinch of blockchain</a:t>
            </a:r>
            <a:endParaRPr lang="en-IN" sz="4800" dirty="0">
              <a:latin typeface="Blackadder ITC" panose="04020505051007020D02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CA4110-71D9-4ECD-312C-429261DBBC20}"/>
              </a:ext>
            </a:extLst>
          </p:cNvPr>
          <p:cNvSpPr txBox="1"/>
          <p:nvPr/>
        </p:nvSpPr>
        <p:spPr>
          <a:xfrm>
            <a:off x="8014447" y="5405718"/>
            <a:ext cx="2940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Submitted by: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Mrityunjay (2220982618)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979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BCB0A6-7DEA-ABA1-3774-80A2064F3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011"/>
            <a:ext cx="12192000" cy="619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162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E39ABB-E9EF-CFD7-4BE5-6309E78F9F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8266"/>
            <a:ext cx="12192000" cy="596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167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BE847E-FE62-1544-5983-19A7EEB586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"/>
            <a:ext cx="12192000" cy="603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61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FDC5A-C320-4161-FF10-AA9B4FD115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209" y="361462"/>
            <a:ext cx="10173582" cy="608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709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4768DB-FC2D-A61B-820C-FC9B4DE63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507"/>
            <a:ext cx="12192000" cy="5990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701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3AA182A-F452-3909-51C0-BDBD3F1D34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436"/>
            <a:ext cx="12192000" cy="613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17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4F390EA-9622-33F8-6784-E6368B505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5835"/>
            <a:ext cx="12192918" cy="6266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647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353F2B-ACD3-2EF2-F221-6B3390165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4429"/>
            <a:ext cx="12192000" cy="622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258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F4F547-A018-30A5-BBD3-72EC14722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4324"/>
            <a:ext cx="12192000" cy="592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541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0C1A5F-A959-8DDC-3B00-04DCBACA3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0892"/>
            <a:ext cx="12192000" cy="637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615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C40D2C-4BBC-7D3A-776C-EB017ACBB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9282"/>
            <a:ext cx="12192000" cy="623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495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FB099AE-9D80-C869-59A4-E3EEA12C8F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0441"/>
            <a:ext cx="12192000" cy="6077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3686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541D72A-6224-9A2F-E40F-992EB762BDAC}"/>
              </a:ext>
            </a:extLst>
          </p:cNvPr>
          <p:cNvSpPr txBox="1"/>
          <p:nvPr/>
        </p:nvSpPr>
        <p:spPr>
          <a:xfrm>
            <a:off x="1452282" y="2268071"/>
            <a:ext cx="88391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latin typeface="Blackadder ITC" panose="04020505051007020D02" pitchFamily="82" charset="0"/>
              </a:rPr>
              <a:t>Revolutionizing the Insurance Industry: A pinch of blockchain</a:t>
            </a:r>
            <a:endParaRPr lang="en-IN" sz="4800" dirty="0">
              <a:latin typeface="Blackadder ITC" panose="04020505051007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284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597446-39F5-54A4-A742-EE433CB536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265"/>
            <a:ext cx="12192000" cy="624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568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13</TotalTime>
  <Words>26</Words>
  <Application>Microsoft Office PowerPoint</Application>
  <PresentationFormat>Widescreen</PresentationFormat>
  <Paragraphs>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Blackadder ITC</vt:lpstr>
      <vt:lpstr>Century Gothic</vt:lpstr>
      <vt:lpstr>Times New Roman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Mrityunjay Kumar</dc:creator>
  <cp:lastModifiedBy>Mrityunjay Kumar</cp:lastModifiedBy>
  <cp:revision>1</cp:revision>
  <dcterms:created xsi:type="dcterms:W3CDTF">2023-04-25T15:52:36Z</dcterms:created>
  <dcterms:modified xsi:type="dcterms:W3CDTF">2023-04-25T16:05:45Z</dcterms:modified>
</cp:coreProperties>
</file>

<file path=docProps/thumbnail.jpeg>
</file>